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10"/>
  </p:notesMasterIdLst>
  <p:sldIdLst>
    <p:sldId id="283" r:id="rId2"/>
    <p:sldId id="292" r:id="rId3"/>
    <p:sldId id="298" r:id="rId4"/>
    <p:sldId id="301" r:id="rId5"/>
    <p:sldId id="300" r:id="rId6"/>
    <p:sldId id="299" r:id="rId7"/>
    <p:sldId id="302" r:id="rId8"/>
    <p:sldId id="303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6600"/>
    <a:srgbClr val="00CCFF"/>
    <a:srgbClr val="FF9933"/>
    <a:srgbClr val="FF0066"/>
    <a:srgbClr val="FFFF00"/>
    <a:srgbClr val="FF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86" d="100"/>
          <a:sy n="86" d="100"/>
        </p:scale>
        <p:origin x="14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29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44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75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76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36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7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7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3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6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2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7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1531650" y="92075"/>
            <a:ext cx="6064686" cy="306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270892" y="4149080"/>
            <a:ext cx="8621588" cy="181588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วันอาทิตย์ ที่ 5 พฤษภาคม ๒๕๖๒ เวลา 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๐8.0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 น. นายผดุงศักดิ์  ศรีเมฆ              นายด่านศุลกากรปัตตานี มอบหมายให้ นายชลชาติ  จันทร์เพ็</a:t>
            </a:r>
            <a:r>
              <a:rPr lang="th-TH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                 ส่วนบริการศุลกากร และเจ้าหน้าที่ด่านศุลกากรปัตตานี เข้ารับชมการ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ถ่ายทอดสด            พระ</a:t>
            </a:r>
            <a:r>
              <a:rPr lang="th-TH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ราชพิธีบรมราชาภิเษก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ณ </a:t>
            </a:r>
            <a:r>
              <a:rPr lang="th-TH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ศาลา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กลางจังหวัดปัตตานี</a:t>
            </a:r>
            <a:endParaRPr lang="th-TH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5699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การรับชมการถ่ายทอดสดพระราชพิธีบรมราชาภิเษก</a:t>
            </a:r>
          </a:p>
        </p:txBody>
      </p:sp>
    </p:spTree>
    <p:extLst>
      <p:ext uri="{BB962C8B-B14F-4D97-AF65-F5344CB8AC3E}">
        <p14:creationId xmlns:p14="http://schemas.microsoft.com/office/powerpoint/2010/main" val="42808131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06999" y="102111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การรับชมการถ่ายทอดสดของโทรทัศน์รวมการเฉพาะกิจแห่งประเทศ</a:t>
            </a:r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ไทย</a:t>
            </a:r>
          </a:p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พระราชพิธีเฉลิมพระปรมาภิไธย พระนามาภิไธย </a:t>
            </a:r>
          </a:p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และสถาปนาพระฐานันดรศักดิ์พระบรมว</a:t>
            </a:r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งศ์</a:t>
            </a:r>
          </a:p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เสด็จพระราชดำเนินเลียบพระนครโดยขบวนพยุหยาตราทางสถลมารค</a:t>
            </a:r>
          </a:p>
          <a:p>
            <a:pPr algn="ctr"/>
            <a:endParaRPr lang="th-TH" sz="3200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3200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9" b="26901"/>
          <a:stretch/>
        </p:blipFill>
        <p:spPr>
          <a:xfrm>
            <a:off x="251520" y="2348880"/>
            <a:ext cx="875407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38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073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362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27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693408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17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693408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291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693408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770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61</Words>
  <Application>Microsoft Office PowerPoint</Application>
  <PresentationFormat>On-screen Show (4:3)</PresentationFormat>
  <Paragraphs>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Calibri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301</cp:revision>
  <cp:lastPrinted>2015-01-15T07:32:25Z</cp:lastPrinted>
  <dcterms:created xsi:type="dcterms:W3CDTF">2014-07-07T11:27:26Z</dcterms:created>
  <dcterms:modified xsi:type="dcterms:W3CDTF">2019-05-07T04:40:08Z</dcterms:modified>
</cp:coreProperties>
</file>